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0080625" cy="7559675"/>
  <p:notesSz cx="7559675" cy="10691813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Segoe UI" panose="020B0502040204020203" pitchFamily="34" charset="0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Segoe UI" panose="020B0502040204020203" pitchFamily="34" charset="0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Segoe UI" panose="020B0502040204020203" pitchFamily="34" charset="0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Segoe UI" panose="020B0502040204020203" pitchFamily="34" charset="0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Segoe UI" panose="020B0502040204020203" pitchFamily="34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Segoe UI" panose="020B0502040204020203" pitchFamily="34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Segoe UI" panose="020B0502040204020203" pitchFamily="34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Segoe UI" panose="020B0502040204020203" pitchFamily="34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Segoe UI" panose="020B0502040204020203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9651A8-19B5-4A38-AECB-E38722024A81}" v="1" dt="2021-10-05T09:39:40.1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445" y="67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ość" userId="bc1e5a9ce2eaaceb" providerId="Windows Live" clId="Web-{169651A8-19B5-4A38-AECB-E38722024A81}"/>
    <pc:docChg chg="modSld">
      <pc:chgData name="Gość" userId="bc1e5a9ce2eaaceb" providerId="Windows Live" clId="Web-{169651A8-19B5-4A38-AECB-E38722024A81}" dt="2021-10-05T09:39:40.193" v="0"/>
      <pc:docMkLst>
        <pc:docMk/>
      </pc:docMkLst>
      <pc:sldChg chg="addSp">
        <pc:chgData name="Gość" userId="bc1e5a9ce2eaaceb" providerId="Windows Live" clId="Web-{169651A8-19B5-4A38-AECB-E38722024A81}" dt="2021-10-05T09:39:40.193" v="0"/>
        <pc:sldMkLst>
          <pc:docMk/>
          <pc:sldMk cId="0" sldId="256"/>
        </pc:sldMkLst>
        <pc:spChg chg="add">
          <ac:chgData name="Gość" userId="bc1e5a9ce2eaaceb" providerId="Windows Live" clId="Web-{169651A8-19B5-4A38-AECB-E38722024A81}" dt="2021-10-05T09:39:40.193" v="0"/>
          <ac:spMkLst>
            <pc:docMk/>
            <pc:sldMk cId="0" sldId="256"/>
            <ac:spMk id="2" creationId="{2EF5E37B-868D-46F1-841C-29F1B5BEB78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">
            <a:extLst>
              <a:ext uri="{FF2B5EF4-FFF2-40B4-BE49-F238E27FC236}">
                <a16:creationId xmlns:a16="http://schemas.microsoft.com/office/drawing/2014/main" id="{44AB3781-F1BE-4E38-B861-47B2B6F800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l-PL" altLang="pl-PL"/>
          </a:p>
        </p:txBody>
      </p:sp>
      <p:sp>
        <p:nvSpPr>
          <p:cNvPr id="2051" name="AutoShape 2">
            <a:extLst>
              <a:ext uri="{FF2B5EF4-FFF2-40B4-BE49-F238E27FC236}">
                <a16:creationId xmlns:a16="http://schemas.microsoft.com/office/drawing/2014/main" id="{1EF50DB7-F59C-426C-A5B8-785C2ED90B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l-PL" altLang="pl-PL"/>
          </a:p>
        </p:txBody>
      </p:sp>
      <p:sp>
        <p:nvSpPr>
          <p:cNvPr id="2052" name="AutoShape 3">
            <a:extLst>
              <a:ext uri="{FF2B5EF4-FFF2-40B4-BE49-F238E27FC236}">
                <a16:creationId xmlns:a16="http://schemas.microsoft.com/office/drawing/2014/main" id="{177143ED-67CE-45CD-B9BF-ABE0682DD0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l-PL" altLang="pl-PL"/>
          </a:p>
        </p:txBody>
      </p:sp>
      <p:sp>
        <p:nvSpPr>
          <p:cNvPr id="2053" name="Rectangle 4">
            <a:extLst>
              <a:ext uri="{FF2B5EF4-FFF2-40B4-BE49-F238E27FC236}">
                <a16:creationId xmlns:a16="http://schemas.microsoft.com/office/drawing/2014/main" id="{0F059ECD-313E-43B8-AE93-46B0E4F3B2D6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484313" y="900113"/>
            <a:ext cx="4583112" cy="343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" name="Rectangle 5">
            <a:extLst>
              <a:ext uri="{FF2B5EF4-FFF2-40B4-BE49-F238E27FC236}">
                <a16:creationId xmlns:a16="http://schemas.microsoft.com/office/drawing/2014/main" id="{17263050-D976-46E9-A54F-054B8E501DAC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720725" y="4679950"/>
            <a:ext cx="6113463" cy="5033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pl-PL" altLang="pl-PL" noProof="0"/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65BF50E0-7737-4688-B017-A8704886B7B1}"/>
              </a:ext>
            </a:extLst>
          </p:cNvPr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3425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3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2055" name="Rectangle 7">
            <a:extLst>
              <a:ext uri="{FF2B5EF4-FFF2-40B4-BE49-F238E27FC236}">
                <a16:creationId xmlns:a16="http://schemas.microsoft.com/office/drawing/2014/main" id="{BC28CB20-DB7C-45E9-91DC-AF7DCF7543BA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4279900" y="0"/>
            <a:ext cx="3273425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>
              <a:lnSpc>
                <a:spcPct val="93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2056" name="Rectangle 8">
            <a:extLst>
              <a:ext uri="{FF2B5EF4-FFF2-40B4-BE49-F238E27FC236}">
                <a16:creationId xmlns:a16="http://schemas.microsoft.com/office/drawing/2014/main" id="{D8A37912-A292-451A-B485-FF4BC138DE87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0" y="10156825"/>
            <a:ext cx="3273425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1">
              <a:lnSpc>
                <a:spcPct val="93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2057" name="Rectangle 9">
            <a:extLst>
              <a:ext uri="{FF2B5EF4-FFF2-40B4-BE49-F238E27FC236}">
                <a16:creationId xmlns:a16="http://schemas.microsoft.com/office/drawing/2014/main" id="{CC2DB9C1-5DA5-4BBE-A9B2-6CEA2E0C6058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4279900" y="10156825"/>
            <a:ext cx="3273425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>
              <a:lnSpc>
                <a:spcPct val="93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</a:defRPr>
            </a:lvl1pPr>
          </a:lstStyle>
          <a:p>
            <a:fld id="{86D5EA31-47F1-42C2-B6F4-EB9717C0B85A}" type="slidenum">
              <a:rPr lang="pl-PL" altLang="pl-PL"/>
              <a:pPr/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9">
            <a:extLst>
              <a:ext uri="{FF2B5EF4-FFF2-40B4-BE49-F238E27FC236}">
                <a16:creationId xmlns:a16="http://schemas.microsoft.com/office/drawing/2014/main" id="{EDE47688-CC62-4172-BB7D-4FE42AA8722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DFB5C50-392E-43B5-A7C4-F3194FCEFC15}" type="slidenum">
              <a:rPr lang="pl-PL" altLang="pl-PL" sz="14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pl-PL" altLang="pl-PL" sz="1400">
              <a:latin typeface="Arial" panose="020B0604020202020204" pitchFamily="34" charset="0"/>
            </a:endParaRPr>
          </a:p>
        </p:txBody>
      </p:sp>
      <p:sp>
        <p:nvSpPr>
          <p:cNvPr id="4099" name="Rectangle 1">
            <a:extLst>
              <a:ext uri="{FF2B5EF4-FFF2-40B4-BE49-F238E27FC236}">
                <a16:creationId xmlns:a16="http://schemas.microsoft.com/office/drawing/2014/main" id="{CECC300F-D6C8-4CAD-BD10-CEA2D470E46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84313" y="900113"/>
            <a:ext cx="4589462" cy="34417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00" name="Rectangle 2">
            <a:extLst>
              <a:ext uri="{FF2B5EF4-FFF2-40B4-BE49-F238E27FC236}">
                <a16:creationId xmlns:a16="http://schemas.microsoft.com/office/drawing/2014/main" id="{62504E3C-90A4-4B2A-BF21-A1710B63F8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20725" y="4679950"/>
            <a:ext cx="6119813" cy="5040313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9">
            <a:extLst>
              <a:ext uri="{FF2B5EF4-FFF2-40B4-BE49-F238E27FC236}">
                <a16:creationId xmlns:a16="http://schemas.microsoft.com/office/drawing/2014/main" id="{72AAA3A5-6758-4866-9DC3-29C46F73EBC8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5AF9BB7-4850-49F3-9358-AA5EE506460D}" type="slidenum">
              <a:rPr lang="pl-PL" altLang="pl-PL" sz="14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pl-PL" altLang="pl-PL" sz="1400">
              <a:latin typeface="Arial" panose="020B0604020202020204" pitchFamily="34" charset="0"/>
            </a:endParaRPr>
          </a:p>
        </p:txBody>
      </p:sp>
      <p:sp>
        <p:nvSpPr>
          <p:cNvPr id="6147" name="Rectangle 1">
            <a:extLst>
              <a:ext uri="{FF2B5EF4-FFF2-40B4-BE49-F238E27FC236}">
                <a16:creationId xmlns:a16="http://schemas.microsoft.com/office/drawing/2014/main" id="{0BA58037-9880-4824-B349-E8C73CD42A3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84313" y="900113"/>
            <a:ext cx="4589462" cy="34417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8" name="Rectangle 2">
            <a:extLst>
              <a:ext uri="{FF2B5EF4-FFF2-40B4-BE49-F238E27FC236}">
                <a16:creationId xmlns:a16="http://schemas.microsoft.com/office/drawing/2014/main" id="{865EA554-EBC0-4C7D-ABFD-A64B5DA6D2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20725" y="4679950"/>
            <a:ext cx="6119813" cy="5040313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9">
            <a:extLst>
              <a:ext uri="{FF2B5EF4-FFF2-40B4-BE49-F238E27FC236}">
                <a16:creationId xmlns:a16="http://schemas.microsoft.com/office/drawing/2014/main" id="{85D13802-F17B-4DCB-B4C4-25A3654A7978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B72B83C-E6CE-41E9-920F-40C2D1F18B28}" type="slidenum">
              <a:rPr lang="pl-PL" altLang="pl-PL" sz="14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pl-PL" altLang="pl-PL" sz="1400">
              <a:latin typeface="Arial" panose="020B0604020202020204" pitchFamily="34" charset="0"/>
            </a:endParaRPr>
          </a:p>
        </p:txBody>
      </p:sp>
      <p:sp>
        <p:nvSpPr>
          <p:cNvPr id="8195" name="Rectangle 1">
            <a:extLst>
              <a:ext uri="{FF2B5EF4-FFF2-40B4-BE49-F238E27FC236}">
                <a16:creationId xmlns:a16="http://schemas.microsoft.com/office/drawing/2014/main" id="{D222A224-5D79-4D7F-85B3-6BAA71D1D7B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85900" y="900113"/>
            <a:ext cx="4581525" cy="3436937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196" name="Rectangle 2">
            <a:extLst>
              <a:ext uri="{FF2B5EF4-FFF2-40B4-BE49-F238E27FC236}">
                <a16:creationId xmlns:a16="http://schemas.microsoft.com/office/drawing/2014/main" id="{4CA19930-67FB-4ECC-B33B-C8846C97EA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20725" y="4679950"/>
            <a:ext cx="6115050" cy="503555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9">
            <a:extLst>
              <a:ext uri="{FF2B5EF4-FFF2-40B4-BE49-F238E27FC236}">
                <a16:creationId xmlns:a16="http://schemas.microsoft.com/office/drawing/2014/main" id="{1139E5F6-8756-4E34-B01C-3D14CF5EAF75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1A823F3-727F-409E-BEA1-AC3FD3709CF6}" type="slidenum">
              <a:rPr lang="pl-PL" altLang="pl-PL" sz="14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pl-PL" altLang="pl-PL" sz="1400">
              <a:latin typeface="Arial" panose="020B0604020202020204" pitchFamily="34" charset="0"/>
            </a:endParaRPr>
          </a:p>
        </p:txBody>
      </p:sp>
      <p:sp>
        <p:nvSpPr>
          <p:cNvPr id="10243" name="Rectangle 1">
            <a:extLst>
              <a:ext uri="{FF2B5EF4-FFF2-40B4-BE49-F238E27FC236}">
                <a16:creationId xmlns:a16="http://schemas.microsoft.com/office/drawing/2014/main" id="{25F68E09-8D25-4DFD-B80A-B4E1FDBCD0C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84313" y="900113"/>
            <a:ext cx="4589462" cy="34417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244" name="Rectangle 2">
            <a:extLst>
              <a:ext uri="{FF2B5EF4-FFF2-40B4-BE49-F238E27FC236}">
                <a16:creationId xmlns:a16="http://schemas.microsoft.com/office/drawing/2014/main" id="{7E008ECC-28D8-45A2-BEB7-3364399559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20725" y="4679950"/>
            <a:ext cx="6119813" cy="5040313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9">
            <a:extLst>
              <a:ext uri="{FF2B5EF4-FFF2-40B4-BE49-F238E27FC236}">
                <a16:creationId xmlns:a16="http://schemas.microsoft.com/office/drawing/2014/main" id="{821EE367-7E05-4105-BAFD-4E575EC1A1F5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D61EC66-0A43-4518-86FF-5D04E50D139F}" type="slidenum">
              <a:rPr lang="pl-PL" altLang="pl-PL" sz="14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pl-PL" altLang="pl-PL" sz="1400">
              <a:latin typeface="Arial" panose="020B0604020202020204" pitchFamily="34" charset="0"/>
            </a:endParaRPr>
          </a:p>
        </p:txBody>
      </p:sp>
      <p:sp>
        <p:nvSpPr>
          <p:cNvPr id="12291" name="Rectangle 1">
            <a:extLst>
              <a:ext uri="{FF2B5EF4-FFF2-40B4-BE49-F238E27FC236}">
                <a16:creationId xmlns:a16="http://schemas.microsoft.com/office/drawing/2014/main" id="{2D238AD1-EA8F-431C-A2F5-E15DEC58C27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84313" y="900113"/>
            <a:ext cx="4589462" cy="34417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2292" name="Rectangle 2">
            <a:extLst>
              <a:ext uri="{FF2B5EF4-FFF2-40B4-BE49-F238E27FC236}">
                <a16:creationId xmlns:a16="http://schemas.microsoft.com/office/drawing/2014/main" id="{1D29B941-8FA9-4FA2-B7E1-40D16299E5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20725" y="4679950"/>
            <a:ext cx="6119813" cy="5040313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9">
            <a:extLst>
              <a:ext uri="{FF2B5EF4-FFF2-40B4-BE49-F238E27FC236}">
                <a16:creationId xmlns:a16="http://schemas.microsoft.com/office/drawing/2014/main" id="{86EAA680-7CF0-41F9-B743-B9CC8EFD9178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1000D38-7E19-4FF6-8E00-824375A893EB}" type="slidenum">
              <a:rPr lang="pl-PL" altLang="pl-PL" sz="14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pl-PL" altLang="pl-PL" sz="1400">
              <a:latin typeface="Arial" panose="020B0604020202020204" pitchFamily="34" charset="0"/>
            </a:endParaRPr>
          </a:p>
        </p:txBody>
      </p:sp>
      <p:sp>
        <p:nvSpPr>
          <p:cNvPr id="14339" name="Rectangle 1">
            <a:extLst>
              <a:ext uri="{FF2B5EF4-FFF2-40B4-BE49-F238E27FC236}">
                <a16:creationId xmlns:a16="http://schemas.microsoft.com/office/drawing/2014/main" id="{844C6D4C-1D89-4295-B443-52BE03DED8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84313" y="900113"/>
            <a:ext cx="4589462" cy="34417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4340" name="Rectangle 2">
            <a:extLst>
              <a:ext uri="{FF2B5EF4-FFF2-40B4-BE49-F238E27FC236}">
                <a16:creationId xmlns:a16="http://schemas.microsoft.com/office/drawing/2014/main" id="{48F1EFEA-01B2-47C9-8D86-AE1492C0C3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20725" y="4679950"/>
            <a:ext cx="6119813" cy="5040313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9">
            <a:extLst>
              <a:ext uri="{FF2B5EF4-FFF2-40B4-BE49-F238E27FC236}">
                <a16:creationId xmlns:a16="http://schemas.microsoft.com/office/drawing/2014/main" id="{BF637D92-179B-450B-8F58-9B7CC9778213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F2E4529-121A-4E34-B8A4-692B11938E0C}" type="slidenum">
              <a:rPr lang="pl-PL" altLang="pl-PL" sz="14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pl-PL" altLang="pl-PL" sz="1400">
              <a:latin typeface="Arial" panose="020B0604020202020204" pitchFamily="34" charset="0"/>
            </a:endParaRPr>
          </a:p>
        </p:txBody>
      </p:sp>
      <p:sp>
        <p:nvSpPr>
          <p:cNvPr id="16387" name="Rectangle 1">
            <a:extLst>
              <a:ext uri="{FF2B5EF4-FFF2-40B4-BE49-F238E27FC236}">
                <a16:creationId xmlns:a16="http://schemas.microsoft.com/office/drawing/2014/main" id="{2920CEBA-7F76-4D09-AAC5-195BF0F53EC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84313" y="900113"/>
            <a:ext cx="4589462" cy="34417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388" name="Rectangle 2">
            <a:extLst>
              <a:ext uri="{FF2B5EF4-FFF2-40B4-BE49-F238E27FC236}">
                <a16:creationId xmlns:a16="http://schemas.microsoft.com/office/drawing/2014/main" id="{6509D443-484D-4042-B762-A957C7D906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20725" y="4679950"/>
            <a:ext cx="6119813" cy="5040313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9">
            <a:extLst>
              <a:ext uri="{FF2B5EF4-FFF2-40B4-BE49-F238E27FC236}">
                <a16:creationId xmlns:a16="http://schemas.microsoft.com/office/drawing/2014/main" id="{467AC5C7-E744-43BF-B593-60FC8AB3FC2C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1DE6647-08B0-48FC-8A77-CB04126FA190}" type="slidenum">
              <a:rPr lang="pl-PL" altLang="pl-PL" sz="14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pl-PL" altLang="pl-PL" sz="1400">
              <a:latin typeface="Arial" panose="020B0604020202020204" pitchFamily="34" charset="0"/>
            </a:endParaRPr>
          </a:p>
        </p:txBody>
      </p:sp>
      <p:sp>
        <p:nvSpPr>
          <p:cNvPr id="18435" name="Rectangle 1">
            <a:extLst>
              <a:ext uri="{FF2B5EF4-FFF2-40B4-BE49-F238E27FC236}">
                <a16:creationId xmlns:a16="http://schemas.microsoft.com/office/drawing/2014/main" id="{3880301D-A17C-4C79-BC80-E35BBC7F1A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84313" y="900113"/>
            <a:ext cx="4589462" cy="34417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8436" name="Rectangle 2">
            <a:extLst>
              <a:ext uri="{FF2B5EF4-FFF2-40B4-BE49-F238E27FC236}">
                <a16:creationId xmlns:a16="http://schemas.microsoft.com/office/drawing/2014/main" id="{1B5060BC-3CF9-4603-A876-AB56B793D8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20725" y="4679950"/>
            <a:ext cx="6119813" cy="5040313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9">
            <a:extLst>
              <a:ext uri="{FF2B5EF4-FFF2-40B4-BE49-F238E27FC236}">
                <a16:creationId xmlns:a16="http://schemas.microsoft.com/office/drawing/2014/main" id="{7F495915-A4DB-4830-93CD-D4A53E679857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5006576-A8C6-4B32-BCC6-6A076233DF2A}" type="slidenum">
              <a:rPr lang="pl-PL" altLang="pl-PL" sz="14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pl-PL" altLang="pl-PL" sz="1400">
              <a:latin typeface="Arial" panose="020B0604020202020204" pitchFamily="34" charset="0"/>
            </a:endParaRPr>
          </a:p>
        </p:txBody>
      </p:sp>
      <p:sp>
        <p:nvSpPr>
          <p:cNvPr id="20483" name="Rectangle 1">
            <a:extLst>
              <a:ext uri="{FF2B5EF4-FFF2-40B4-BE49-F238E27FC236}">
                <a16:creationId xmlns:a16="http://schemas.microsoft.com/office/drawing/2014/main" id="{94B5EACE-EB65-4C30-A932-F55EA61F475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84313" y="900113"/>
            <a:ext cx="4589462" cy="34417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0484" name="Rectangle 2">
            <a:extLst>
              <a:ext uri="{FF2B5EF4-FFF2-40B4-BE49-F238E27FC236}">
                <a16:creationId xmlns:a16="http://schemas.microsoft.com/office/drawing/2014/main" id="{D61194D2-79EC-4DE6-BBF5-A43BFA9B7B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20725" y="4679950"/>
            <a:ext cx="6119813" cy="5040313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9">
            <a:extLst>
              <a:ext uri="{FF2B5EF4-FFF2-40B4-BE49-F238E27FC236}">
                <a16:creationId xmlns:a16="http://schemas.microsoft.com/office/drawing/2014/main" id="{93309A75-2424-43D1-B1D2-19C0308E4EB2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DAE1487-F1BA-4864-8CF0-43DE66DEFAAB}" type="slidenum">
              <a:rPr lang="pl-PL" altLang="pl-PL" sz="14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pl-PL" altLang="pl-PL" sz="1400">
              <a:latin typeface="Arial" panose="020B0604020202020204" pitchFamily="34" charset="0"/>
            </a:endParaRPr>
          </a:p>
        </p:txBody>
      </p:sp>
      <p:sp>
        <p:nvSpPr>
          <p:cNvPr id="22531" name="Rectangle 1">
            <a:extLst>
              <a:ext uri="{FF2B5EF4-FFF2-40B4-BE49-F238E27FC236}">
                <a16:creationId xmlns:a16="http://schemas.microsoft.com/office/drawing/2014/main" id="{3F4225A8-7BC0-4BD3-812E-E3EF876CC9A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84313" y="900113"/>
            <a:ext cx="4589462" cy="34417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2532" name="Rectangle 2">
            <a:extLst>
              <a:ext uri="{FF2B5EF4-FFF2-40B4-BE49-F238E27FC236}">
                <a16:creationId xmlns:a16="http://schemas.microsoft.com/office/drawing/2014/main" id="{9BAD3CBD-0777-433D-AE80-2C7D94FC20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20725" y="4679950"/>
            <a:ext cx="6119813" cy="5040313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9">
            <a:extLst>
              <a:ext uri="{FF2B5EF4-FFF2-40B4-BE49-F238E27FC236}">
                <a16:creationId xmlns:a16="http://schemas.microsoft.com/office/drawing/2014/main" id="{37F45B47-BC93-4BE6-A998-EAECB0B8E0FE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61F7144-093E-4D91-B3C3-8A43FD617417}" type="slidenum">
              <a:rPr lang="pl-PL" altLang="pl-PL" sz="14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pl-PL" altLang="pl-PL" sz="1400">
              <a:latin typeface="Arial" panose="020B0604020202020204" pitchFamily="34" charset="0"/>
            </a:endParaRPr>
          </a:p>
        </p:txBody>
      </p:sp>
      <p:sp>
        <p:nvSpPr>
          <p:cNvPr id="24579" name="Rectangle 1">
            <a:extLst>
              <a:ext uri="{FF2B5EF4-FFF2-40B4-BE49-F238E27FC236}">
                <a16:creationId xmlns:a16="http://schemas.microsoft.com/office/drawing/2014/main" id="{2CED16D1-BB1B-4D01-B06A-CF51765E499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84313" y="900113"/>
            <a:ext cx="4589462" cy="34417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4580" name="Rectangle 2">
            <a:extLst>
              <a:ext uri="{FF2B5EF4-FFF2-40B4-BE49-F238E27FC236}">
                <a16:creationId xmlns:a16="http://schemas.microsoft.com/office/drawing/2014/main" id="{6C50A421-77DD-45CF-8339-22F23027BC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20725" y="4679950"/>
            <a:ext cx="6119813" cy="5040313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9">
            <a:extLst>
              <a:ext uri="{FF2B5EF4-FFF2-40B4-BE49-F238E27FC236}">
                <a16:creationId xmlns:a16="http://schemas.microsoft.com/office/drawing/2014/main" id="{F30C6D95-5F8D-40FD-B13F-95EA2F511858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2464D08-8A3E-4047-8F25-D999B4929D74}" type="slidenum">
              <a:rPr lang="pl-PL" altLang="pl-PL" sz="14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pl-PL" altLang="pl-PL" sz="1400">
              <a:latin typeface="Arial" panose="020B0604020202020204" pitchFamily="34" charset="0"/>
            </a:endParaRPr>
          </a:p>
        </p:txBody>
      </p:sp>
      <p:sp>
        <p:nvSpPr>
          <p:cNvPr id="26627" name="Rectangle 1">
            <a:extLst>
              <a:ext uri="{FF2B5EF4-FFF2-40B4-BE49-F238E27FC236}">
                <a16:creationId xmlns:a16="http://schemas.microsoft.com/office/drawing/2014/main" id="{B3419E4E-DE90-427C-84A5-A8AB25DA42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84313" y="900113"/>
            <a:ext cx="4589462" cy="34417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6628" name="Rectangle 2">
            <a:extLst>
              <a:ext uri="{FF2B5EF4-FFF2-40B4-BE49-F238E27FC236}">
                <a16:creationId xmlns:a16="http://schemas.microsoft.com/office/drawing/2014/main" id="{74FAAB13-E0B3-4E4F-8C40-D15D79A04D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20725" y="4679950"/>
            <a:ext cx="6119813" cy="5040313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4A9F5D1-6454-4E96-B3EE-97FD8D420BBC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8E9EABC-5858-403C-B5C3-EA1273CA45EF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A094787-DEAC-4DFF-9187-0BA6A79AE840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2D1344-4765-4A02-8B72-804B40F98CE4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757427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6363E37-5827-4197-8C9D-8E1A912781A9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52FFE90-8BAF-4FC4-BFF1-E849C14B469E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F066327-BF7E-409C-B46A-6E653FC7084B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DFAE93-D46E-4EEF-A92E-CB56E9F99BF0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161704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D0AF6C2-143A-432A-8E44-5851AAD47358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BBA7515-6D61-4090-AF52-501E3C4C7BB1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5ABAD5C-487E-46B5-921B-6DF21CF637BC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9ADA24-48A4-4F5B-8A0E-DCE315DC59D4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92749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503238" y="1800225"/>
            <a:ext cx="4456112" cy="4378325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5111750" y="1800225"/>
            <a:ext cx="4457700" cy="4378325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845794-284E-4926-AD87-B507B683E422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9778046-06B1-4B33-A436-9A917C3EF6A9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C4F7B26-8F21-4B7A-99E3-5574F272FCAF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893B88-ED5E-473D-ACE6-A32D903B0586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608933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73D99D5-5486-4A6D-8327-64BD5E97E24D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4E1C3D0-78AE-4CD1-8890-431986CFAE2F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54A0A12E-ABE4-4753-851B-1CA1C1A7D73E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C7543A-15CD-484F-823C-636739A10C47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270711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C0A9060B-65AE-4A06-BF3A-AD5F515A6297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A030328-7748-471C-AD26-6E5CBF40BF63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BE72F94-50D5-4017-8200-FC422FBD7C9E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AF4597-645A-4F52-AF07-C32947CA5B4F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260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2D57B7D-D579-4421-941F-BBF05A721421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71BFBCBB-9649-4254-B09C-78575F831EA3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2EA6D4B-3FE0-4022-AFFC-9E3572C0DB61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86AE5A1-A062-494F-97D5-F63D6BBD1A8D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146052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540F68F-8911-4D7D-99CE-971BF13714B2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A3FEE2-8F78-4F6F-8012-FCAB2F596D02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0B22B1D-68B2-434E-96B5-30A2125DAEE7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CE2749-6415-423C-98D0-170E55827859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102261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BE6556B-0A81-47D8-B794-56D1EE52BE90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CBEDE0-D326-413F-A62D-CCEC4B5DBDB0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9504948-DC82-4CA2-AE2E-C49B209D8B35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EFA62D-B3EC-48D4-91FA-60580E0F9BFF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56316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91C39E7-0A69-4FB5-9DC4-4E0BBB79C03D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EDCB95E-9A89-47CA-B851-36FFBC070624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04D6B7F-9E79-4771-9CCC-DDD997A91134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5DB800-7ADD-4EF4-8C40-0CD340184C32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733743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7304088" y="576263"/>
            <a:ext cx="2265362" cy="5602287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503238" y="576263"/>
            <a:ext cx="6648450" cy="5602287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DD5CAD3-4E98-4D34-85CC-71FBCC584E2B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CAA7C3B-3682-4F84-AF63-5DA29E25BC35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068C53F-31F3-44E1-99E8-2F737B479B14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459D35-0F6E-4695-B6BB-19644C4268EA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7628889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3238" y="576263"/>
            <a:ext cx="7192962" cy="71437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742356F-9EDB-42BE-A0B2-D8CC8BB93FE5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DDDD855-1EA0-42D8-8BD9-4243B647F8A3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C77B02B-E1DC-44D8-92D1-9C05DD921B07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3EC723-2FAA-47A8-8D92-D3A9357F42F3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540283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>
            <a:extLst>
              <a:ext uri="{FF2B5EF4-FFF2-40B4-BE49-F238E27FC236}">
                <a16:creationId xmlns:a16="http://schemas.microsoft.com/office/drawing/2014/main" id="{939DFECB-9466-4525-9344-7C45BB5FA2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79038" cy="755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27" name="Rectangle 2">
            <a:extLst>
              <a:ext uri="{FF2B5EF4-FFF2-40B4-BE49-F238E27FC236}">
                <a16:creationId xmlns:a16="http://schemas.microsoft.com/office/drawing/2014/main" id="{23F1D05C-D13E-4020-8935-605049D96F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576263"/>
            <a:ext cx="7192962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l-PL"/>
              <a:t>Kliknij, aby edytować format tekstu tytułu</a:t>
            </a:r>
          </a:p>
        </p:txBody>
      </p:sp>
      <p:sp>
        <p:nvSpPr>
          <p:cNvPr id="1028" name="Rectangle 3">
            <a:extLst>
              <a:ext uri="{FF2B5EF4-FFF2-40B4-BE49-F238E27FC236}">
                <a16:creationId xmlns:a16="http://schemas.microsoft.com/office/drawing/2014/main" id="{F463BDE4-5B38-4E64-8C98-6B9062C543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800225"/>
            <a:ext cx="9066212" cy="437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304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l-PL"/>
              <a:t>Kliknij, aby edytować format tekstu konspektu</a:t>
            </a:r>
          </a:p>
          <a:p>
            <a:pPr lvl="1"/>
            <a:r>
              <a:rPr lang="en-GB" altLang="pl-PL"/>
              <a:t>Drugi poziom konspektu</a:t>
            </a:r>
          </a:p>
          <a:p>
            <a:pPr lvl="2"/>
            <a:r>
              <a:rPr lang="en-GB" altLang="pl-PL"/>
              <a:t>Trzeci poziom konspektu</a:t>
            </a:r>
          </a:p>
          <a:p>
            <a:pPr lvl="3"/>
            <a:r>
              <a:rPr lang="en-GB" altLang="pl-PL"/>
              <a:t>Czwarty poziom konspektu</a:t>
            </a:r>
          </a:p>
          <a:p>
            <a:pPr lvl="4"/>
            <a:r>
              <a:rPr lang="en-GB" altLang="pl-PL"/>
              <a:t>Piąty poziom konspektu</a:t>
            </a:r>
          </a:p>
          <a:p>
            <a:pPr lvl="4"/>
            <a:r>
              <a:rPr lang="en-GB" altLang="pl-PL"/>
              <a:t>Szósty poziom konspektu</a:t>
            </a:r>
          </a:p>
          <a:p>
            <a:pPr lvl="4"/>
            <a:r>
              <a:rPr lang="en-GB" altLang="pl-PL"/>
              <a:t>Siódmy poziom konspektu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78280145-A7C8-4FB3-8C07-21B566DB0ADC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503238" y="6886575"/>
            <a:ext cx="2341562" cy="51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3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A68A3AAF-8B9F-4AFE-BC5A-98B9A83D0DB0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3448050" y="6886575"/>
            <a:ext cx="3189288" cy="51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eaLnBrk="1">
              <a:lnSpc>
                <a:spcPct val="93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14C382A0-E408-4327-B00A-95588A1E37E1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7226300" y="6886575"/>
            <a:ext cx="2341563" cy="51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>
              <a:lnSpc>
                <a:spcPct val="93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</a:defRPr>
            </a:lvl1pPr>
          </a:lstStyle>
          <a:p>
            <a:fld id="{0C5906E1-7B53-407F-8FF1-CC7046122687}" type="slidenum">
              <a:rPr lang="pl-PL" altLang="pl-PL"/>
              <a:pPr/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 kern="1200">
          <a:solidFill>
            <a:srgbClr val="000000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000000"/>
          </a:solidFill>
          <a:latin typeface="Arial" panose="020B0604020202020204" pitchFamily="34" charset="0"/>
          <a:cs typeface="Segoe UI" panose="020B0502040204020203" pitchFamily="34" charset="0"/>
        </a:defRPr>
      </a:lvl2pPr>
      <a:lvl3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000000"/>
          </a:solidFill>
          <a:latin typeface="Arial" panose="020B0604020202020204" pitchFamily="34" charset="0"/>
          <a:cs typeface="Segoe UI" panose="020B0502040204020203" pitchFamily="34" charset="0"/>
        </a:defRPr>
      </a:lvl3pPr>
      <a:lvl4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000000"/>
          </a:solidFill>
          <a:latin typeface="Arial" panose="020B0604020202020204" pitchFamily="34" charset="0"/>
          <a:cs typeface="Segoe UI" panose="020B0502040204020203" pitchFamily="34" charset="0"/>
        </a:defRPr>
      </a:lvl4pPr>
      <a:lvl5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000000"/>
          </a:solidFill>
          <a:latin typeface="Arial" panose="020B0604020202020204" pitchFamily="34" charset="0"/>
          <a:cs typeface="Segoe UI" panose="020B0502040204020203" pitchFamily="34" charset="0"/>
        </a:defRPr>
      </a:lvl5pPr>
      <a:lvl6pPr marL="25146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000000"/>
          </a:solidFill>
          <a:latin typeface="Arial" panose="020B0604020202020204" pitchFamily="34" charset="0"/>
          <a:cs typeface="Segoe UI" panose="020B0502040204020203" pitchFamily="34" charset="0"/>
        </a:defRPr>
      </a:lvl6pPr>
      <a:lvl7pPr marL="29718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000000"/>
          </a:solidFill>
          <a:latin typeface="Arial" panose="020B0604020202020204" pitchFamily="34" charset="0"/>
          <a:cs typeface="Segoe UI" panose="020B0502040204020203" pitchFamily="34" charset="0"/>
        </a:defRPr>
      </a:lvl7pPr>
      <a:lvl8pPr marL="34290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000000"/>
          </a:solidFill>
          <a:latin typeface="Arial" panose="020B0604020202020204" pitchFamily="34" charset="0"/>
          <a:cs typeface="Segoe UI" panose="020B0502040204020203" pitchFamily="34" charset="0"/>
        </a:defRPr>
      </a:lvl8pPr>
      <a:lvl9pPr marL="38862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000000"/>
          </a:solidFill>
          <a:latin typeface="Arial" panose="020B0604020202020204" pitchFamily="34" charset="0"/>
          <a:cs typeface="Segoe UI" panose="020B0502040204020203" pitchFamily="34" charset="0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26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6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6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6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6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enchmark.pl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edukacjamedialna.edu.pl/" TargetMode="External"/><Relationship Id="rId4" Type="http://schemas.openxmlformats.org/officeDocument/2006/relationships/hyperlink" Target="http://www.ea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>
            <a:extLst>
              <a:ext uri="{FF2B5EF4-FFF2-40B4-BE49-F238E27FC236}">
                <a16:creationId xmlns:a16="http://schemas.microsoft.com/office/drawing/2014/main" id="{0AB1D675-7FB2-4DD9-86BA-841D57D626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3238" y="576263"/>
            <a:ext cx="7199312" cy="720725"/>
          </a:xfrm>
        </p:spPr>
        <p:txBody>
          <a:bodyPr tIns="23040"/>
          <a:lstStyle/>
          <a:p>
            <a:pPr algn="ctr" eaLnBrk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altLang="pl-PL" sz="2600" b="1"/>
              <a:t>BEZPIECZNI W SIECI</a:t>
            </a:r>
          </a:p>
        </p:txBody>
      </p:sp>
      <p:sp>
        <p:nvSpPr>
          <p:cNvPr id="3075" name="Rectangle 2">
            <a:extLst>
              <a:ext uri="{FF2B5EF4-FFF2-40B4-BE49-F238E27FC236}">
                <a16:creationId xmlns:a16="http://schemas.microsoft.com/office/drawing/2014/main" id="{D6459768-E146-43CE-9485-6AA9EED6E109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503238" y="1800225"/>
            <a:ext cx="9072562" cy="4384675"/>
          </a:xfrm>
        </p:spPr>
        <p:txBody>
          <a:bodyPr tIns="28440" anchor="ctr"/>
          <a:lstStyle/>
          <a:p>
            <a:pPr marL="0" indent="0" algn="ctr" eaLnBrk="1">
              <a:spcAft>
                <a:spcPct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  <a:tab pos="8985250" algn="l"/>
              </a:tabLst>
            </a:pPr>
            <a:endParaRPr lang="pl-PL" altLang="pl-PL" sz="3200"/>
          </a:p>
          <a:p>
            <a:pPr marL="0" indent="0" algn="ctr" eaLnBrk="1">
              <a:spcAft>
                <a:spcPct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  <a:tab pos="8985250" algn="l"/>
              </a:tabLst>
            </a:pPr>
            <a:endParaRPr lang="pl-PL" altLang="pl-PL" sz="3200"/>
          </a:p>
          <a:p>
            <a:pPr marL="0" indent="0" algn="ctr" eaLnBrk="1">
              <a:spcAft>
                <a:spcPct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  <a:tab pos="8985250" algn="l"/>
              </a:tabLst>
            </a:pPr>
            <a:endParaRPr lang="pl-PL" altLang="pl-PL" sz="3200"/>
          </a:p>
          <a:p>
            <a:pPr marL="0" indent="0" algn="ctr" eaLnBrk="1">
              <a:spcAft>
                <a:spcPct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  <a:tab pos="8985250" algn="l"/>
              </a:tabLst>
            </a:pPr>
            <a:endParaRPr lang="pl-PL" altLang="pl-PL" sz="3200"/>
          </a:p>
          <a:p>
            <a:pPr marL="0" indent="0" algn="ctr" eaLnBrk="1">
              <a:spcAft>
                <a:spcPct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  <a:tab pos="8985250" algn="l"/>
              </a:tabLst>
            </a:pPr>
            <a:endParaRPr lang="pl-PL" altLang="pl-PL" sz="3200"/>
          </a:p>
          <a:p>
            <a:pPr marL="0" indent="0" algn="ctr" eaLnBrk="1">
              <a:spcAft>
                <a:spcPct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  <a:tab pos="8985250" algn="l"/>
              </a:tabLst>
            </a:pPr>
            <a:endParaRPr lang="pl-PL" altLang="pl-PL" sz="3200"/>
          </a:p>
          <a:p>
            <a:pPr marL="0" indent="0" algn="ctr" eaLnBrk="1">
              <a:spcAft>
                <a:spcPct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  <a:tab pos="8985250" algn="l"/>
              </a:tabLst>
            </a:pPr>
            <a:endParaRPr lang="pl-PL" altLang="pl-PL" sz="3200"/>
          </a:p>
          <a:p>
            <a:pPr marL="0" indent="0" algn="ctr" eaLnBrk="1">
              <a:spcAft>
                <a:spcPct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  <a:tab pos="8985250" algn="l"/>
              </a:tabLst>
            </a:pPr>
            <a:r>
              <a:rPr lang="pl-PL" altLang="pl-PL" sz="3200"/>
              <a:t>                                </a:t>
            </a:r>
            <a:r>
              <a:rPr lang="pl-PL" altLang="pl-PL" sz="2000"/>
              <a:t> Katarzyna Maciejewska PP-P nr 3 </a:t>
            </a:r>
          </a:p>
        </p:txBody>
      </p:sp>
      <p:pic>
        <p:nvPicPr>
          <p:cNvPr id="3076" name="Picture 3">
            <a:extLst>
              <a:ext uri="{FF2B5EF4-FFF2-40B4-BE49-F238E27FC236}">
                <a16:creationId xmlns:a16="http://schemas.microsoft.com/office/drawing/2014/main" id="{1313082F-D8D4-4E7F-AE05-E4EE694A4F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150" y="2282825"/>
            <a:ext cx="4902200" cy="2757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2EF5E37B-868D-46F1-841C-29F1B5BEB78B}"/>
              </a:ext>
            </a:extLst>
          </p:cNvPr>
          <p:cNvSpPr txBox="1"/>
          <p:nvPr/>
        </p:nvSpPr>
        <p:spPr>
          <a:xfrm>
            <a:off x="3668712" y="3551237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l-PL"/>
              <a:t>Kliknij, aby dodać tekst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>
            <a:extLst>
              <a:ext uri="{FF2B5EF4-FFF2-40B4-BE49-F238E27FC236}">
                <a16:creationId xmlns:a16="http://schemas.microsoft.com/office/drawing/2014/main" id="{9C866180-EACA-4BB7-A39A-2F934F8763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3238" y="576263"/>
            <a:ext cx="7199312" cy="720725"/>
          </a:xfrm>
        </p:spPr>
        <p:txBody>
          <a:bodyPr tIns="23040"/>
          <a:lstStyle/>
          <a:p>
            <a:pPr algn="ctr" eaLnBrk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altLang="pl-PL" sz="2600" b="1"/>
              <a:t>BEZPIECZNI W SIECI</a:t>
            </a:r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D1516301-2401-41D3-BDD5-DC30000CB1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03238" y="1800225"/>
            <a:ext cx="9072562" cy="5040313"/>
          </a:xfrm>
        </p:spPr>
        <p:txBody>
          <a:bodyPr tIns="21240"/>
          <a:lstStyle/>
          <a:p>
            <a:pPr marL="431800" indent="-319088" eaLnBrk="1">
              <a:buClrTx/>
              <a:buSzPct val="45000"/>
              <a:buFontTx/>
              <a:buNone/>
              <a:tabLst>
                <a:tab pos="431800" algn="l"/>
                <a:tab pos="536575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</a:tabLst>
            </a:pPr>
            <a:r>
              <a:rPr lang="pl-PL" altLang="pl-PL" sz="2400"/>
              <a:t>Zapewnienie zdrowia i bezpieczeństwa dzieciom i młodzieży stanowi podstawowe zadanie, przed którym stają rodzice i nauczyciele. Wraz z rozwojem dziecka i jego samodzielności musimy coraz bardziej liczyć się z koniecznością wyposażania go w umiejętność przewidywania zagrożeń, unikania ich, a jeśli już zaistnieją – w zdolność do radzenia sobie z trudną sytuacją.</a:t>
            </a:r>
          </a:p>
          <a:p>
            <a:pPr marL="431800" indent="-319088" eaLnBrk="1">
              <a:buClrTx/>
              <a:buSzPct val="45000"/>
              <a:buFontTx/>
              <a:buNone/>
              <a:tabLst>
                <a:tab pos="431800" algn="l"/>
                <a:tab pos="536575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</a:tabLst>
            </a:pPr>
            <a:r>
              <a:rPr lang="pl-PL" altLang="pl-PL" sz="2400"/>
              <a:t>W dzisiejszych czasach najpopularniejszą i najbardziej dostępną formą spędzania wolnego czasu przez dzieci jest telewizja i komputer. Zabawy na świeżym powietrzu, spędzanie czasu z rówieśnikami,</a:t>
            </a:r>
            <a:br>
              <a:rPr lang="pl-PL" altLang="pl-PL" sz="2400"/>
            </a:br>
            <a:r>
              <a:rPr lang="pl-PL" altLang="pl-PL" sz="2400"/>
              <a:t>to aktywności zapomniane </a:t>
            </a:r>
            <a:br>
              <a:rPr lang="pl-PL" altLang="pl-PL" sz="2400"/>
            </a:br>
            <a:r>
              <a:rPr lang="pl-PL" altLang="pl-PL" sz="2400"/>
              <a:t>i coraz rzadziej zauważalne.</a:t>
            </a:r>
          </a:p>
          <a:p>
            <a:pPr marL="431800" indent="-319088" eaLnBrk="1">
              <a:buClrTx/>
              <a:buSzPct val="45000"/>
              <a:buFontTx/>
              <a:buNone/>
              <a:tabLst>
                <a:tab pos="431800" algn="l"/>
                <a:tab pos="536575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</a:tabLst>
            </a:pPr>
            <a:endParaRPr lang="pl-PL" altLang="pl-PL" sz="2400"/>
          </a:p>
        </p:txBody>
      </p:sp>
      <p:pic>
        <p:nvPicPr>
          <p:cNvPr id="5124" name="Picture 3">
            <a:extLst>
              <a:ext uri="{FF2B5EF4-FFF2-40B4-BE49-F238E27FC236}">
                <a16:creationId xmlns:a16="http://schemas.microsoft.com/office/drawing/2014/main" id="{D86B10E0-2C53-492C-9F13-AF3D3827E9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313" y="5111750"/>
            <a:ext cx="2519362" cy="1674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>
            <a:extLst>
              <a:ext uri="{FF2B5EF4-FFF2-40B4-BE49-F238E27FC236}">
                <a16:creationId xmlns:a16="http://schemas.microsoft.com/office/drawing/2014/main" id="{84EDC0BE-4E1B-4CBC-A04C-BA0CE547B5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3238" y="576263"/>
            <a:ext cx="7194550" cy="715962"/>
          </a:xfrm>
        </p:spPr>
        <p:txBody>
          <a:bodyPr/>
          <a:lstStyle/>
          <a:p>
            <a:pPr algn="ctr" eaLnBrk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altLang="pl-PL" sz="2600" b="1"/>
              <a:t>BEZPIECZNI W SIECI</a:t>
            </a:r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D205244B-E502-468F-BCFD-5F9BB0CF77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03238" y="1800225"/>
            <a:ext cx="9072562" cy="5111750"/>
          </a:xfrm>
        </p:spPr>
        <p:txBody>
          <a:bodyPr/>
          <a:lstStyle/>
          <a:p>
            <a:pPr marL="431800" indent="-322263" eaLnBrk="1">
              <a:spcBef>
                <a:spcPts val="1425"/>
              </a:spcBef>
              <a:spcAft>
                <a:spcPct val="0"/>
              </a:spcAft>
              <a:buClrTx/>
              <a:buFontTx/>
              <a:buNone/>
              <a:tabLst>
                <a:tab pos="431800" algn="l"/>
                <a:tab pos="536575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</a:tabLst>
            </a:pPr>
            <a:r>
              <a:rPr lang="pl-PL" altLang="pl-PL"/>
              <a:t>Pandemia Covid – 19 zmieniła życie każdego z nas. Z dnia na dzień musieliśmy przyzwyczaić się do nowej rzeczywistości. Kontakty międzyludzkie zostały praktycznie całkowicie ograniczone, a dzieci i młodzież zamiast do szkolnych ławek zasiedli przed monitorami swoich komputerów. To przyczyniło się do wzrostu czasu spędzanego przez nich przed ekranami i stało się okazją do serfowania po internecie, w poszukiwaniu nowych znajomości i form aktywności </a:t>
            </a:r>
            <a:br>
              <a:rPr lang="pl-PL" altLang="pl-PL"/>
            </a:br>
            <a:r>
              <a:rPr lang="pl-PL" altLang="pl-PL"/>
              <a:t>na spędzanie czasu wolnego.</a:t>
            </a:r>
          </a:p>
        </p:txBody>
      </p:sp>
      <p:pic>
        <p:nvPicPr>
          <p:cNvPr id="7172" name="Picture 3">
            <a:extLst>
              <a:ext uri="{FF2B5EF4-FFF2-40B4-BE49-F238E27FC236}">
                <a16:creationId xmlns:a16="http://schemas.microsoft.com/office/drawing/2014/main" id="{313E7F4C-97F9-4482-974E-E2C78E6A36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9788" y="4824413"/>
            <a:ext cx="1857375" cy="166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>
            <a:extLst>
              <a:ext uri="{FF2B5EF4-FFF2-40B4-BE49-F238E27FC236}">
                <a16:creationId xmlns:a16="http://schemas.microsoft.com/office/drawing/2014/main" id="{C9EC0630-4385-47DA-ADE3-AE36E2C8ED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3238" y="576263"/>
            <a:ext cx="7199312" cy="720725"/>
          </a:xfrm>
        </p:spPr>
        <p:txBody>
          <a:bodyPr tIns="23040"/>
          <a:lstStyle/>
          <a:p>
            <a:pPr algn="ctr" eaLnBrk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altLang="pl-PL" sz="2600" b="1"/>
              <a:t>BEZPIECZNI W SIECI</a:t>
            </a:r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2AE01222-E674-423F-8A71-769EDCD53D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03238" y="1800225"/>
            <a:ext cx="8999537" cy="4824413"/>
          </a:xfrm>
        </p:spPr>
        <p:txBody>
          <a:bodyPr tIns="21240"/>
          <a:lstStyle/>
          <a:p>
            <a:pPr marL="431800" indent="-319088" eaLnBrk="1">
              <a:buClrTx/>
              <a:buSzPct val="45000"/>
              <a:buFontTx/>
              <a:buNone/>
              <a:tabLst>
                <a:tab pos="431800" algn="l"/>
                <a:tab pos="536575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</a:tabLst>
            </a:pPr>
            <a:r>
              <a:rPr lang="pl-PL" altLang="pl-PL" sz="2400"/>
              <a:t>Media, portale społecznościowe przekazują informacje oraz są narzędziem w poznawaniu rzeczywistości i kształtowaniu umysłu współczesnego człowieka. Nowoczesne technologie tworzą wirtualną rzeczywistość, która nie ma związku z realną rzeczywistością. Dlatego bardzo ważne jest, aby każdy korzystający z sieci, robił to odpowiedzialnie i mądrze. I tutaj właśnie ogromną rolę odgrywają opiekunowie, którzy muszą wyposażyć dziecko w</a:t>
            </a:r>
            <a:br>
              <a:rPr lang="pl-PL" altLang="pl-PL" sz="2400"/>
            </a:br>
            <a:r>
              <a:rPr lang="pl-PL" altLang="pl-PL" sz="2400"/>
              <a:t>wiedzę, która zapewni mu </a:t>
            </a:r>
            <a:br>
              <a:rPr lang="pl-PL" altLang="pl-PL" sz="2400"/>
            </a:br>
            <a:r>
              <a:rPr lang="pl-PL" altLang="pl-PL" sz="2400"/>
              <a:t>bezpieczeństwo. </a:t>
            </a:r>
          </a:p>
        </p:txBody>
      </p:sp>
      <p:pic>
        <p:nvPicPr>
          <p:cNvPr id="9220" name="Picture 3">
            <a:extLst>
              <a:ext uri="{FF2B5EF4-FFF2-40B4-BE49-F238E27FC236}">
                <a16:creationId xmlns:a16="http://schemas.microsoft.com/office/drawing/2014/main" id="{3906897E-6CED-42DA-95F6-1F1F1B0220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413" y="4392613"/>
            <a:ext cx="3671887" cy="2065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>
            <a:extLst>
              <a:ext uri="{FF2B5EF4-FFF2-40B4-BE49-F238E27FC236}">
                <a16:creationId xmlns:a16="http://schemas.microsoft.com/office/drawing/2014/main" id="{8305EC7E-FF8A-4B1A-B567-A1E10E3C89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3238" y="576263"/>
            <a:ext cx="7199312" cy="720725"/>
          </a:xfrm>
        </p:spPr>
        <p:txBody>
          <a:bodyPr tIns="23040"/>
          <a:lstStyle/>
          <a:p>
            <a:pPr algn="ctr" eaLnBrk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altLang="pl-PL" sz="2600" b="1"/>
              <a:t>BEZPIECZNI W SIECI</a:t>
            </a:r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5EC47261-CB1F-4EA2-84EE-31E4A4E8B3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03238" y="1800225"/>
            <a:ext cx="9072562" cy="4967288"/>
          </a:xfrm>
        </p:spPr>
        <p:txBody>
          <a:bodyPr tIns="21240"/>
          <a:lstStyle/>
          <a:p>
            <a:pPr marL="431800" indent="-319088" eaLnBrk="1">
              <a:buClrTx/>
              <a:buSzPct val="45000"/>
              <a:buFontTx/>
              <a:buNone/>
              <a:tabLst>
                <a:tab pos="431800" algn="l"/>
                <a:tab pos="536575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</a:tabLst>
            </a:pPr>
            <a:r>
              <a:rPr lang="pl-PL" altLang="pl-PL" sz="2400"/>
              <a:t>Surfowanie w Internecie może być świetną zabawą oraz towarzyską i inspirującą formą spędzania czasu. Ale ważne jest, by w tym wirtualnym świecie  nie stracić czujności, być rozsądnym i zarazem bezpiecznym. Dlatego też:</a:t>
            </a:r>
          </a:p>
          <a:p>
            <a:pPr marL="431800" indent="-319088" eaLnBrk="1">
              <a:buClrTx/>
              <a:buSzPct val="45000"/>
              <a:buFontTx/>
              <a:buNone/>
              <a:tabLst>
                <a:tab pos="431800" algn="l"/>
                <a:tab pos="536575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</a:tabLst>
            </a:pPr>
            <a:br>
              <a:rPr lang="pl-PL" altLang="pl-PL" sz="2400"/>
            </a:br>
            <a:r>
              <a:rPr lang="pl-PL" altLang="pl-PL" sz="2400"/>
              <a:t>1. Nie ufajmy osobom poznanym w sieci, ani też nie wierzmy we wszystko, co o sobie mówią. Trzeba mieć świadomość, że nie możemy spotykać się w tajemnicy z nieznajomymi poznanymi za pośrednictwem internetu.</a:t>
            </a:r>
            <a:br>
              <a:rPr lang="pl-PL" altLang="pl-PL" sz="2400"/>
            </a:br>
            <a:r>
              <a:rPr lang="pl-PL" altLang="pl-PL" sz="2400"/>
              <a:t>2. Zachowajmy prywatność. </a:t>
            </a:r>
            <a:br>
              <a:rPr lang="pl-PL" altLang="pl-PL" sz="2400"/>
            </a:br>
            <a:r>
              <a:rPr lang="pl-PL" altLang="pl-PL" sz="2400"/>
              <a:t>Nigdy nie udostępniajmy haseł </a:t>
            </a:r>
            <a:br>
              <a:rPr lang="pl-PL" altLang="pl-PL" sz="2400"/>
            </a:br>
            <a:r>
              <a:rPr lang="pl-PL" altLang="pl-PL" sz="2400"/>
              <a:t>lub podpowiedzi do nich.</a:t>
            </a:r>
            <a:r>
              <a:rPr lang="pl-PL" altLang="pl-PL"/>
              <a:t> </a:t>
            </a:r>
          </a:p>
        </p:txBody>
      </p:sp>
      <p:pic>
        <p:nvPicPr>
          <p:cNvPr id="11268" name="Picture 3">
            <a:extLst>
              <a:ext uri="{FF2B5EF4-FFF2-40B4-BE49-F238E27FC236}">
                <a16:creationId xmlns:a16="http://schemas.microsoft.com/office/drawing/2014/main" id="{4097E8E7-4FD4-40B3-9DF8-46CD5DFF2F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8275" y="4824413"/>
            <a:ext cx="2265363" cy="170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>
            <a:extLst>
              <a:ext uri="{FF2B5EF4-FFF2-40B4-BE49-F238E27FC236}">
                <a16:creationId xmlns:a16="http://schemas.microsoft.com/office/drawing/2014/main" id="{93ABBA4E-A5C9-48E0-8B86-5753AF13F2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3238" y="576263"/>
            <a:ext cx="7199312" cy="720725"/>
          </a:xfrm>
        </p:spPr>
        <p:txBody>
          <a:bodyPr tIns="23040"/>
          <a:lstStyle/>
          <a:p>
            <a:pPr algn="ctr" eaLnBrk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altLang="pl-PL" sz="2600" b="1"/>
              <a:t>BEZPIECZNI W SIECI</a:t>
            </a:r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75365B16-104E-421B-9CDC-E5C3A80933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03238" y="1800225"/>
            <a:ext cx="9072562" cy="5040313"/>
          </a:xfrm>
        </p:spPr>
        <p:txBody>
          <a:bodyPr/>
          <a:lstStyle/>
          <a:p>
            <a:pPr marL="431800" indent="-319088" eaLnBrk="1">
              <a:buClrTx/>
              <a:buSzPct val="45000"/>
              <a:buFontTx/>
              <a:buNone/>
              <a:tabLst>
                <a:tab pos="431800" algn="l"/>
                <a:tab pos="536575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</a:tabLst>
            </a:pPr>
            <a:r>
              <a:rPr lang="pl-PL" altLang="pl-PL"/>
              <a:t>3. Bądźmy dyskretni. Informacje, które publikujemy, stają się publiczne i widoczne dla wszystkich. Nie wstawiajmy informacji lub obrazków, których nie chcemy udostępniać całemu światu. Uważajmy – mogą zostać przekazane dalej!</a:t>
            </a:r>
            <a:br>
              <a:rPr lang="pl-PL" altLang="pl-PL"/>
            </a:br>
            <a:r>
              <a:rPr lang="pl-PL" altLang="pl-PL"/>
              <a:t>4. Bądźmy czujni. Jeśli coś brzmi zbyt dobrze, żeby było prawdą, prawdopodobnie nią nie jest! Sprawdzajmy fakty, jeśli czegoś nie jesteśmy pewni. </a:t>
            </a:r>
          </a:p>
        </p:txBody>
      </p:sp>
      <p:pic>
        <p:nvPicPr>
          <p:cNvPr id="13316" name="Picture 3">
            <a:extLst>
              <a:ext uri="{FF2B5EF4-FFF2-40B4-BE49-F238E27FC236}">
                <a16:creationId xmlns:a16="http://schemas.microsoft.com/office/drawing/2014/main" id="{8FBA4001-71D6-434A-9D79-2E2063D331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0" y="4751388"/>
            <a:ext cx="2381250" cy="169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>
            <a:extLst>
              <a:ext uri="{FF2B5EF4-FFF2-40B4-BE49-F238E27FC236}">
                <a16:creationId xmlns:a16="http://schemas.microsoft.com/office/drawing/2014/main" id="{F3A25050-7764-469E-9E30-9533696120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3238" y="576263"/>
            <a:ext cx="7199312" cy="720725"/>
          </a:xfrm>
        </p:spPr>
        <p:txBody>
          <a:bodyPr tIns="23040"/>
          <a:lstStyle/>
          <a:p>
            <a:pPr algn="ctr" eaLnBrk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altLang="pl-PL" sz="2600" b="1"/>
              <a:t>BEZPIECZNI W SIECI</a:t>
            </a:r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40FEFA4A-1830-44AE-BB1D-A3AB2D9111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03238" y="1800225"/>
            <a:ext cx="9072562" cy="4384675"/>
          </a:xfrm>
        </p:spPr>
        <p:txBody>
          <a:bodyPr/>
          <a:lstStyle/>
          <a:p>
            <a:pPr marL="431800" indent="-319088" eaLnBrk="1">
              <a:buClrTx/>
              <a:buSzPct val="45000"/>
              <a:buFontTx/>
              <a:buNone/>
              <a:tabLst>
                <a:tab pos="431800" algn="l"/>
                <a:tab pos="536575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</a:tabLst>
            </a:pPr>
            <a:r>
              <a:rPr lang="pl-PL" altLang="pl-PL"/>
              <a:t>5. Bądźmy uprzejmi. Nie wdawajmy się w zbędne dyskusje z natrętnymi osobami. Jeśli ktoś nas obraża, po prostu odejdźmy od komputera. Poinformujmy dorosłego lub administratora o danej osobie i jej zachowaniu. To ma być przede wszystkim zabawa, czyż nie?</a:t>
            </a:r>
            <a:br>
              <a:rPr lang="pl-PL" altLang="pl-PL"/>
            </a:br>
            <a:r>
              <a:rPr lang="pl-PL" altLang="pl-PL"/>
              <a:t>6. Bądźmy anonimowi. Nie dzielmy się prywatnymi lub bardzo osobistymi informacjami. Nigdy nie zamieszczajmy i nie wysyłajmy czegokolwiek, </a:t>
            </a:r>
            <a:br>
              <a:rPr lang="pl-PL" altLang="pl-PL"/>
            </a:br>
            <a:r>
              <a:rPr lang="pl-PL" altLang="pl-PL"/>
              <a:t>co może posłużyć do </a:t>
            </a:r>
            <a:br>
              <a:rPr lang="pl-PL" altLang="pl-PL"/>
            </a:br>
            <a:r>
              <a:rPr lang="pl-PL" altLang="pl-PL"/>
              <a:t>zlokalizowania nas lub </a:t>
            </a:r>
            <a:br>
              <a:rPr lang="pl-PL" altLang="pl-PL"/>
            </a:br>
            <a:r>
              <a:rPr lang="pl-PL" altLang="pl-PL"/>
              <a:t>innej osoby. </a:t>
            </a:r>
          </a:p>
        </p:txBody>
      </p:sp>
      <p:pic>
        <p:nvPicPr>
          <p:cNvPr id="15364" name="Picture 3">
            <a:extLst>
              <a:ext uri="{FF2B5EF4-FFF2-40B4-BE49-F238E27FC236}">
                <a16:creationId xmlns:a16="http://schemas.microsoft.com/office/drawing/2014/main" id="{E7D56BF1-B2E4-4723-9A00-66E43A2010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8013" y="4708525"/>
            <a:ext cx="3314700" cy="1411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">
            <a:extLst>
              <a:ext uri="{FF2B5EF4-FFF2-40B4-BE49-F238E27FC236}">
                <a16:creationId xmlns:a16="http://schemas.microsoft.com/office/drawing/2014/main" id="{9A7CB915-1F55-43C5-8AF0-BA56D87CDE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3238" y="576263"/>
            <a:ext cx="7199312" cy="720725"/>
          </a:xfrm>
        </p:spPr>
        <p:txBody>
          <a:bodyPr tIns="23040"/>
          <a:lstStyle/>
          <a:p>
            <a:pPr algn="ctr" eaLnBrk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altLang="pl-PL" sz="2600" b="1"/>
              <a:t>BEZPIECZNI W SIECI</a:t>
            </a:r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4952E665-1746-4EEB-B472-5DE72E3B20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03238" y="1800225"/>
            <a:ext cx="9144000" cy="4895850"/>
          </a:xfrm>
        </p:spPr>
        <p:txBody>
          <a:bodyPr/>
          <a:lstStyle/>
          <a:p>
            <a:pPr marL="431800" indent="-319088" eaLnBrk="1">
              <a:buClrTx/>
              <a:buSzPct val="45000"/>
              <a:buFontTx/>
              <a:buNone/>
              <a:tabLst>
                <a:tab pos="431800" algn="l"/>
                <a:tab pos="536575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</a:tabLst>
            </a:pPr>
            <a:r>
              <a:rPr lang="pl-PL" altLang="pl-PL"/>
              <a:t>7. Uważajmy na wirusy. Nie otwierajmy, nie odpowiadajmy </a:t>
            </a:r>
            <a:br>
              <a:rPr lang="pl-PL" altLang="pl-PL"/>
            </a:br>
            <a:r>
              <a:rPr lang="pl-PL" altLang="pl-PL"/>
              <a:t>i nie przesyłajmy dalej e-maili, czy też wiadomości z komunikatora, jeśli nie znamy osoby wysyłającej i nie sprawdziliśmy zawartości programem antywirusowym. Może ona zawierać niebezpieczne oprogramowanie </a:t>
            </a:r>
            <a:br>
              <a:rPr lang="pl-PL" altLang="pl-PL"/>
            </a:br>
            <a:r>
              <a:rPr lang="pl-PL" altLang="pl-PL"/>
              <a:t>(takie jak spyware, czy wirusy), lub być obraźliwa.</a:t>
            </a:r>
          </a:p>
          <a:p>
            <a:pPr marL="431800" indent="-319088" eaLnBrk="1">
              <a:buClrTx/>
              <a:buSzPct val="45000"/>
              <a:buFontTx/>
              <a:buNone/>
              <a:tabLst>
                <a:tab pos="431800" algn="l"/>
                <a:tab pos="536575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</a:tabLst>
            </a:pPr>
            <a:r>
              <a:rPr lang="pl-PL" altLang="pl-PL" b="1">
                <a:solidFill>
                  <a:srgbClr val="3465A4"/>
                </a:solidFill>
              </a:rPr>
              <a:t>Pamiętajmy, że wszystko </a:t>
            </a:r>
            <a:br>
              <a:rPr lang="pl-PL" altLang="pl-PL" b="1">
                <a:solidFill>
                  <a:srgbClr val="3465A4"/>
                </a:solidFill>
              </a:rPr>
            </a:br>
            <a:r>
              <a:rPr lang="pl-PL" altLang="pl-PL" b="1">
                <a:solidFill>
                  <a:srgbClr val="3465A4"/>
                </a:solidFill>
              </a:rPr>
              <a:t>zależy od nas. Sami decydujemy, </a:t>
            </a:r>
            <a:br>
              <a:rPr lang="pl-PL" altLang="pl-PL" b="1">
                <a:solidFill>
                  <a:srgbClr val="3465A4"/>
                </a:solidFill>
              </a:rPr>
            </a:br>
            <a:r>
              <a:rPr lang="pl-PL" altLang="pl-PL" b="1">
                <a:solidFill>
                  <a:srgbClr val="3465A4"/>
                </a:solidFill>
              </a:rPr>
              <a:t>w jakie działalności </a:t>
            </a:r>
            <a:br>
              <a:rPr lang="pl-PL" altLang="pl-PL" b="1">
                <a:solidFill>
                  <a:srgbClr val="3465A4"/>
                </a:solidFill>
              </a:rPr>
            </a:br>
            <a:r>
              <a:rPr lang="pl-PL" altLang="pl-PL" b="1">
                <a:solidFill>
                  <a:srgbClr val="3465A4"/>
                </a:solidFill>
              </a:rPr>
              <a:t>się zaangażować </a:t>
            </a:r>
            <a:br>
              <a:rPr lang="pl-PL" altLang="pl-PL" b="1">
                <a:solidFill>
                  <a:srgbClr val="3465A4"/>
                </a:solidFill>
              </a:rPr>
            </a:br>
            <a:r>
              <a:rPr lang="pl-PL" altLang="pl-PL" b="1">
                <a:solidFill>
                  <a:srgbClr val="3465A4"/>
                </a:solidFill>
              </a:rPr>
              <a:t>i jakie informacje udostępnić.</a:t>
            </a:r>
          </a:p>
        </p:txBody>
      </p:sp>
      <p:pic>
        <p:nvPicPr>
          <p:cNvPr id="17412" name="Picture 3">
            <a:extLst>
              <a:ext uri="{FF2B5EF4-FFF2-40B4-BE49-F238E27FC236}">
                <a16:creationId xmlns:a16="http://schemas.microsoft.com/office/drawing/2014/main" id="{D7BFAAE0-C03D-4B26-A0A3-60C57642B5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4900" y="4103688"/>
            <a:ext cx="3175000" cy="229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>
            <a:extLst>
              <a:ext uri="{FF2B5EF4-FFF2-40B4-BE49-F238E27FC236}">
                <a16:creationId xmlns:a16="http://schemas.microsoft.com/office/drawing/2014/main" id="{496F0C85-EA48-4245-AB20-5283B69F94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3238" y="576263"/>
            <a:ext cx="7199312" cy="720725"/>
          </a:xfrm>
        </p:spPr>
        <p:txBody>
          <a:bodyPr tIns="23040"/>
          <a:lstStyle/>
          <a:p>
            <a:pPr algn="ctr" eaLnBrk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altLang="pl-PL" sz="2600" b="1"/>
              <a:t>BEZPIECZNI W SIECI</a:t>
            </a:r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7680F748-C153-40B1-A524-338379FB32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03238" y="1800225"/>
            <a:ext cx="9072562" cy="4824413"/>
          </a:xfrm>
        </p:spPr>
        <p:txBody>
          <a:bodyPr tIns="21240"/>
          <a:lstStyle/>
          <a:p>
            <a:pPr marL="431800" indent="-319088" eaLnBrk="1">
              <a:buClrTx/>
              <a:buSzPct val="45000"/>
              <a:buFontTx/>
              <a:buNone/>
              <a:tabLst>
                <a:tab pos="431800" algn="l"/>
                <a:tab pos="536575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</a:tabLst>
            </a:pPr>
            <a:r>
              <a:rPr lang="pl-PL" altLang="pl-PL" sz="2400"/>
              <a:t>W Internecie podobnie jak w szkole, obowiązują pewne zasady, które nazywamy </a:t>
            </a:r>
            <a:r>
              <a:rPr lang="pl-PL" altLang="pl-PL" sz="2400" b="1">
                <a:solidFill>
                  <a:srgbClr val="2A6099"/>
                </a:solidFill>
              </a:rPr>
              <a:t>NETYKIETĄ.</a:t>
            </a:r>
            <a:r>
              <a:rPr lang="pl-PL" altLang="pl-PL" sz="2400"/>
              <a:t> Oto najważniejsze z nich, postarajmy się je zapamiętać.</a:t>
            </a:r>
            <a:br>
              <a:rPr lang="pl-PL" altLang="pl-PL" sz="2400"/>
            </a:br>
            <a:r>
              <a:rPr lang="pl-PL" altLang="pl-PL" sz="2400"/>
              <a:t>1. W Internecie również obowiązują zwroty grzecznościowe: dzień dobry, cześć, przepraszam.</a:t>
            </a:r>
            <a:br>
              <a:rPr lang="pl-PL" altLang="pl-PL" sz="2400"/>
            </a:br>
            <a:r>
              <a:rPr lang="pl-PL" altLang="pl-PL" sz="2400"/>
              <a:t>2. W Internecie nie wolno nikogo obrażać, bo drugiej osobie jest wtedy przykro.</a:t>
            </a:r>
            <a:br>
              <a:rPr lang="pl-PL" altLang="pl-PL" sz="2400"/>
            </a:br>
            <a:r>
              <a:rPr lang="pl-PL" altLang="pl-PL" sz="2400"/>
              <a:t>3. W Internecie można używać emotikonów, czyli obrazków, które wyrażają różne uczucia. </a:t>
            </a:r>
            <a:br>
              <a:rPr lang="pl-PL" altLang="pl-PL" sz="2400"/>
            </a:br>
            <a:r>
              <a:rPr lang="pl-PL" altLang="pl-PL" sz="2400"/>
              <a:t>Należy jednak zachować w tym umiar.</a:t>
            </a:r>
            <a:br>
              <a:rPr lang="pl-PL" altLang="pl-PL" sz="2400"/>
            </a:br>
            <a:r>
              <a:rPr lang="pl-PL" altLang="pl-PL" sz="2400"/>
              <a:t>4. W Internecie zwykle używa się </a:t>
            </a:r>
            <a:br>
              <a:rPr lang="pl-PL" altLang="pl-PL" sz="2400"/>
            </a:br>
            <a:r>
              <a:rPr lang="pl-PL" altLang="pl-PL" sz="2400"/>
              <a:t>nicka, czyli wymyślonej nazwy.</a:t>
            </a:r>
          </a:p>
        </p:txBody>
      </p:sp>
      <p:pic>
        <p:nvPicPr>
          <p:cNvPr id="19460" name="Picture 3">
            <a:extLst>
              <a:ext uri="{FF2B5EF4-FFF2-40B4-BE49-F238E27FC236}">
                <a16:creationId xmlns:a16="http://schemas.microsoft.com/office/drawing/2014/main" id="{02CD7218-041B-4008-A100-A57520FD1D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5275" y="4535488"/>
            <a:ext cx="1924050" cy="192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">
            <a:extLst>
              <a:ext uri="{FF2B5EF4-FFF2-40B4-BE49-F238E27FC236}">
                <a16:creationId xmlns:a16="http://schemas.microsoft.com/office/drawing/2014/main" id="{72660A5A-8585-4C96-ABF5-B7E36990AC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3238" y="576263"/>
            <a:ext cx="7199312" cy="720725"/>
          </a:xfrm>
        </p:spPr>
        <p:txBody>
          <a:bodyPr tIns="23040"/>
          <a:lstStyle/>
          <a:p>
            <a:pPr algn="ctr" eaLnBrk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altLang="pl-PL" sz="2600" b="1"/>
              <a:t>BEZPIECZNI W SIECI</a:t>
            </a:r>
          </a:p>
        </p:txBody>
      </p:sp>
      <p:sp>
        <p:nvSpPr>
          <p:cNvPr id="12290" name="Rectangle 2">
            <a:extLst>
              <a:ext uri="{FF2B5EF4-FFF2-40B4-BE49-F238E27FC236}">
                <a16:creationId xmlns:a16="http://schemas.microsoft.com/office/drawing/2014/main" id="{EA62BB52-B736-4293-B73C-C28F539DBB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03238" y="1800225"/>
            <a:ext cx="9072562" cy="4824413"/>
          </a:xfrm>
        </p:spPr>
        <p:txBody>
          <a:bodyPr/>
          <a:lstStyle/>
          <a:p>
            <a:pPr marL="431800" indent="-319088" algn="ctr" eaLnBrk="1">
              <a:buClrTx/>
              <a:buSzPct val="45000"/>
              <a:buFontTx/>
              <a:buNone/>
              <a:tabLst>
                <a:tab pos="431800" algn="l"/>
                <a:tab pos="536575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</a:tabLst>
              <a:defRPr/>
            </a:pPr>
            <a:r>
              <a:rPr lang="pl-PL" altLang="pl-PL" b="1">
                <a:solidFill>
                  <a:srgbClr val="2A6099"/>
                </a:solidFill>
              </a:rPr>
              <a:t>Zagrożenia w internecie</a:t>
            </a:r>
          </a:p>
          <a:p>
            <a:pPr marL="427038" indent="-322263" eaLnBrk="1">
              <a:buClr>
                <a:srgbClr val="99CC66"/>
              </a:buClr>
              <a:buSzPct val="45000"/>
              <a:buFont typeface="Wingdings" panose="05000000000000000000" pitchFamily="2" charset="2"/>
              <a:buChar char=""/>
              <a:tabLst>
                <a:tab pos="431800" algn="l"/>
                <a:tab pos="536575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</a:tabLst>
              <a:defRPr/>
            </a:pPr>
            <a:r>
              <a:rPr lang="pl-PL" altLang="pl-PL" sz="2400"/>
              <a:t>Niebezpieczne treści</a:t>
            </a:r>
          </a:p>
          <a:p>
            <a:pPr marL="427038" indent="-322263" eaLnBrk="1">
              <a:buClr>
                <a:srgbClr val="99CC66"/>
              </a:buClr>
              <a:buSzPct val="45000"/>
              <a:buFont typeface="Wingdings" panose="05000000000000000000" pitchFamily="2" charset="2"/>
              <a:buChar char=""/>
              <a:tabLst>
                <a:tab pos="431800" algn="l"/>
                <a:tab pos="536575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</a:tabLst>
              <a:defRPr/>
            </a:pPr>
            <a:r>
              <a:rPr lang="pl-PL" altLang="pl-PL" sz="2400"/>
              <a:t>Szkodliwe relacje i cyberprzemoc</a:t>
            </a:r>
          </a:p>
          <a:p>
            <a:pPr marL="427038" indent="-322263" eaLnBrk="1">
              <a:buClr>
                <a:srgbClr val="99CC66"/>
              </a:buClr>
              <a:buSzPct val="45000"/>
              <a:buFont typeface="Wingdings" panose="05000000000000000000" pitchFamily="2" charset="2"/>
              <a:buChar char=""/>
              <a:tabLst>
                <a:tab pos="431800" algn="l"/>
                <a:tab pos="536575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</a:tabLst>
              <a:defRPr/>
            </a:pPr>
            <a:r>
              <a:rPr lang="pl-PL" altLang="pl-PL" sz="2400"/>
              <a:t>Scam i phishing (próba wyłudzenia informacji, która polega na zwabieniu danej osoby do kliknięcia w link czy pobrania załącznika w mailu) </a:t>
            </a:r>
          </a:p>
          <a:p>
            <a:pPr marL="427038" indent="-322263" eaLnBrk="1">
              <a:buClr>
                <a:srgbClr val="99CC66"/>
              </a:buClr>
              <a:buSzPct val="45000"/>
              <a:buFont typeface="Wingdings" panose="05000000000000000000" pitchFamily="2" charset="2"/>
              <a:buChar char=""/>
              <a:tabLst>
                <a:tab pos="431800" algn="l"/>
                <a:tab pos="536575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</a:tabLst>
              <a:defRPr/>
            </a:pPr>
            <a:r>
              <a:rPr lang="pl-PL" altLang="pl-PL" sz="2400"/>
              <a:t>Fake newsy i hejt</a:t>
            </a:r>
          </a:p>
          <a:p>
            <a:pPr marL="427038" indent="-322263" eaLnBrk="1">
              <a:buClr>
                <a:srgbClr val="99CC66"/>
              </a:buClr>
              <a:buSzPct val="45000"/>
              <a:buFont typeface="Wingdings" panose="05000000000000000000" pitchFamily="2" charset="2"/>
              <a:buChar char=""/>
              <a:tabLst>
                <a:tab pos="431800" algn="l"/>
                <a:tab pos="536575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</a:tabLst>
              <a:defRPr/>
            </a:pPr>
            <a:r>
              <a:rPr lang="pl-PL" altLang="pl-PL" sz="2400"/>
              <a:t>Uzależnienie od internetu</a:t>
            </a:r>
          </a:p>
        </p:txBody>
      </p:sp>
      <p:pic>
        <p:nvPicPr>
          <p:cNvPr id="21508" name="Picture 3">
            <a:extLst>
              <a:ext uri="{FF2B5EF4-FFF2-40B4-BE49-F238E27FC236}">
                <a16:creationId xmlns:a16="http://schemas.microsoft.com/office/drawing/2014/main" id="{18FE9110-CFBF-4535-90FA-7EDEFD7746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2475" y="4176713"/>
            <a:ext cx="2232025" cy="223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">
            <a:extLst>
              <a:ext uri="{FF2B5EF4-FFF2-40B4-BE49-F238E27FC236}">
                <a16:creationId xmlns:a16="http://schemas.microsoft.com/office/drawing/2014/main" id="{F46BD303-4693-42A8-B2E3-6C60C78233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3238" y="576263"/>
            <a:ext cx="7199312" cy="720725"/>
          </a:xfrm>
        </p:spPr>
        <p:txBody>
          <a:bodyPr tIns="23040"/>
          <a:lstStyle/>
          <a:p>
            <a:pPr algn="ctr" eaLnBrk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altLang="pl-PL" sz="2600" b="1"/>
              <a:t>BEZPIECZNI W SIECI</a:t>
            </a:r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DA486CD7-37C1-4BF0-921D-F506B6782B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03238" y="1800225"/>
            <a:ext cx="9144000" cy="4895850"/>
          </a:xfrm>
        </p:spPr>
        <p:txBody>
          <a:bodyPr/>
          <a:lstStyle/>
          <a:p>
            <a:pPr marL="431800" indent="-319088" eaLnBrk="1">
              <a:buClrTx/>
              <a:buSzPct val="45000"/>
              <a:buFontTx/>
              <a:buNone/>
              <a:tabLst>
                <a:tab pos="431800" algn="l"/>
                <a:tab pos="536575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</a:tabLst>
            </a:pPr>
            <a:r>
              <a:rPr lang="pl-PL" altLang="pl-PL"/>
              <a:t>Internet jest dzisiaj platformą wymiany informacji, miejscem rozrywki, nauki i pracy. Za pośrednictwem sieci dokonuje się transakcji finansowych, kupuje w wirtualnych sklepach i obsługuje konta bankowe. Niestety, w sieci można także paść ofiarą przestępców.</a:t>
            </a:r>
            <a:br>
              <a:rPr lang="pl-PL" altLang="pl-PL"/>
            </a:br>
            <a:r>
              <a:rPr lang="pl-PL" altLang="pl-PL"/>
              <a:t>Podczas serfowania po sieci dbajmy, aby niepowołane osoby nie miały dostępu do istotnych informacji. </a:t>
            </a:r>
            <a:br>
              <a:rPr lang="pl-PL" altLang="pl-PL"/>
            </a:br>
            <a:r>
              <a:rPr lang="pl-PL" altLang="pl-PL" b="1"/>
              <a:t>Pamiętajmy!</a:t>
            </a:r>
            <a:r>
              <a:rPr lang="pl-PL" altLang="pl-PL"/>
              <a:t> </a:t>
            </a:r>
            <a:br>
              <a:rPr lang="pl-PL" altLang="pl-PL"/>
            </a:br>
            <a:r>
              <a:rPr lang="pl-PL" altLang="pl-PL"/>
              <a:t>Każdy ruch w Internecie zostawia</a:t>
            </a:r>
            <a:br>
              <a:rPr lang="pl-PL" altLang="pl-PL"/>
            </a:br>
            <a:r>
              <a:rPr lang="pl-PL" altLang="pl-PL"/>
              <a:t>ślad! Nikt w sieci nie jest </a:t>
            </a:r>
            <a:br>
              <a:rPr lang="pl-PL" altLang="pl-PL"/>
            </a:br>
            <a:r>
              <a:rPr lang="pl-PL" altLang="pl-PL"/>
              <a:t>anonimowy, a zidentyfikowanie </a:t>
            </a:r>
            <a:br>
              <a:rPr lang="pl-PL" altLang="pl-PL"/>
            </a:br>
            <a:r>
              <a:rPr lang="pl-PL" altLang="pl-PL"/>
              <a:t>osoby jest jedynie kwestią zaangażowanych środków i czasu.</a:t>
            </a:r>
          </a:p>
        </p:txBody>
      </p:sp>
      <p:pic>
        <p:nvPicPr>
          <p:cNvPr id="23556" name="Picture 3">
            <a:extLst>
              <a:ext uri="{FF2B5EF4-FFF2-40B4-BE49-F238E27FC236}">
                <a16:creationId xmlns:a16="http://schemas.microsoft.com/office/drawing/2014/main" id="{F3DD027B-2415-4373-B57A-2281058D57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375" y="4379913"/>
            <a:ext cx="2663825" cy="1497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>
            <a:extLst>
              <a:ext uri="{FF2B5EF4-FFF2-40B4-BE49-F238E27FC236}">
                <a16:creationId xmlns:a16="http://schemas.microsoft.com/office/drawing/2014/main" id="{19E2EA20-410E-46CF-A645-A1D72D9AE4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3238" y="576263"/>
            <a:ext cx="7199312" cy="720725"/>
          </a:xfrm>
        </p:spPr>
        <p:txBody>
          <a:bodyPr tIns="23040"/>
          <a:lstStyle/>
          <a:p>
            <a:pPr algn="ctr" eaLnBrk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altLang="pl-PL" sz="2600" b="1"/>
              <a:t>ZAKOŃCZENIE</a:t>
            </a:r>
          </a:p>
        </p:txBody>
      </p:sp>
      <p:sp>
        <p:nvSpPr>
          <p:cNvPr id="14338" name="Rectangle 2">
            <a:extLst>
              <a:ext uri="{FF2B5EF4-FFF2-40B4-BE49-F238E27FC236}">
                <a16:creationId xmlns:a16="http://schemas.microsoft.com/office/drawing/2014/main" id="{15C788A7-C166-46D3-B8BE-7BC97F47C7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03238" y="1800225"/>
            <a:ext cx="9072562" cy="4384675"/>
          </a:xfrm>
        </p:spPr>
        <p:txBody>
          <a:bodyPr/>
          <a:lstStyle/>
          <a:p>
            <a:pPr marL="431800" indent="-319088" eaLnBrk="1">
              <a:buClrTx/>
              <a:buSzPct val="45000"/>
              <a:buFontTx/>
              <a:buNone/>
              <a:tabLst>
                <a:tab pos="431800" algn="l"/>
                <a:tab pos="536575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</a:tabLst>
              <a:defRPr/>
            </a:pPr>
            <a:r>
              <a:rPr lang="pl-PL" altLang="pl-PL"/>
              <a:t>Pozycje i strony wykorzystane podczas przygotowania prezentacji:</a:t>
            </a:r>
          </a:p>
          <a:p>
            <a:pPr marL="427038" indent="-322263" eaLnBrk="1">
              <a:buClr>
                <a:srgbClr val="99CC66"/>
              </a:buClr>
              <a:buSzPct val="45000"/>
              <a:buFont typeface="Wingdings" panose="05000000000000000000" pitchFamily="2" charset="2"/>
              <a:buChar char=""/>
              <a:tabLst>
                <a:tab pos="431800" algn="l"/>
                <a:tab pos="536575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</a:tabLst>
              <a:defRPr/>
            </a:pPr>
            <a:r>
              <a:rPr lang="pl-PL" altLang="pl-PL"/>
              <a:t>książka „Bezpieczeństwo dzieci” M. Nowicka</a:t>
            </a:r>
          </a:p>
          <a:p>
            <a:pPr marL="427038" indent="-322263" eaLnBrk="1">
              <a:buClr>
                <a:srgbClr val="99CC66"/>
              </a:buClr>
              <a:buSzPct val="45000"/>
              <a:buFont typeface="Wingdings" panose="05000000000000000000" pitchFamily="2" charset="2"/>
              <a:buChar char=""/>
              <a:tabLst>
                <a:tab pos="431800" algn="l"/>
                <a:tab pos="536575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</a:tabLst>
              <a:defRPr/>
            </a:pPr>
            <a:r>
              <a:rPr lang="pl-PL" altLang="pl-PL"/>
              <a:t>broszurka „Na Cyberzachodzie” Fundacja Poza Schematami</a:t>
            </a:r>
          </a:p>
          <a:p>
            <a:pPr marL="427038" indent="-322263" eaLnBrk="1">
              <a:buClr>
                <a:srgbClr val="99CC66"/>
              </a:buClr>
              <a:buSzPct val="45000"/>
              <a:buFont typeface="Wingdings" panose="05000000000000000000" pitchFamily="2" charset="2"/>
              <a:buChar char=""/>
              <a:tabLst>
                <a:tab pos="431800" algn="l"/>
                <a:tab pos="536575" algn="l"/>
                <a:tab pos="985838" algn="l"/>
                <a:tab pos="1435100" algn="l"/>
                <a:tab pos="1884363" algn="l"/>
                <a:tab pos="2333625" algn="l"/>
                <a:tab pos="2782888" algn="l"/>
                <a:tab pos="3232150" algn="l"/>
                <a:tab pos="3681413" algn="l"/>
                <a:tab pos="4130675" algn="l"/>
                <a:tab pos="4579938" algn="l"/>
                <a:tab pos="5029200" algn="l"/>
                <a:tab pos="5478463" algn="l"/>
                <a:tab pos="5927725" algn="l"/>
                <a:tab pos="6376988" algn="l"/>
                <a:tab pos="6826250" algn="l"/>
                <a:tab pos="7275513" algn="l"/>
                <a:tab pos="7724775" algn="l"/>
                <a:tab pos="8174038" algn="l"/>
                <a:tab pos="8623300" algn="l"/>
                <a:tab pos="9072563" algn="l"/>
              </a:tabLst>
              <a:defRPr/>
            </a:pPr>
            <a:r>
              <a:rPr lang="pl-PL" altLang="pl-PL"/>
              <a:t>strony: </a:t>
            </a:r>
            <a:r>
              <a:rPr lang="pl-PL" altLang="pl-PL" u="sng">
                <a:solidFill>
                  <a:srgbClr val="CCCCFF"/>
                </a:solidFill>
                <a:hlinkClick r:id="rId3"/>
              </a:rPr>
              <a:t>www.benchmark.pl</a:t>
            </a:r>
            <a:r>
              <a:rPr lang="pl-PL" altLang="pl-PL"/>
              <a:t>, </a:t>
            </a:r>
            <a:r>
              <a:rPr lang="pl-PL" altLang="pl-PL" u="sng">
                <a:solidFill>
                  <a:srgbClr val="CCCCFF"/>
                </a:solidFill>
                <a:hlinkClick r:id="rId4"/>
              </a:rPr>
              <a:t>www.ea.com</a:t>
            </a:r>
            <a:r>
              <a:rPr lang="pl-PL" altLang="pl-PL"/>
              <a:t>, </a:t>
            </a:r>
            <a:r>
              <a:rPr lang="pl-PL" altLang="pl-PL" u="sng">
                <a:solidFill>
                  <a:srgbClr val="CCCCFF"/>
                </a:solidFill>
                <a:hlinkClick r:id="rId5"/>
              </a:rPr>
              <a:t>www.edukacjamedialna.edu.pl</a:t>
            </a:r>
            <a:r>
              <a:rPr lang="pl-PL" altLang="pl-PL"/>
              <a:t>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Arial"/>
        <a:ea typeface=""/>
        <a:cs typeface="Segoe UI"/>
      </a:majorFont>
      <a:minorFont>
        <a:latin typeface="Arial"/>
        <a:ea typeface=""/>
        <a:cs typeface="Segoe UI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pl-PL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Segoe UI" panose="020B0502040204020203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pl-PL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Segoe UI" panose="020B0502040204020203" pitchFamily="34" charset="0"/>
          </a:defRPr>
        </a:defPPr>
      </a:lstStyle>
    </a:lnDef>
  </a:objectDefaults>
  <a:extraClrSchemeLst>
    <a:extraClrScheme>
      <a:clrScheme name="Motyw pakietu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tyw pakietu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448</TotalTime>
  <Words>537</Words>
  <Application>Microsoft Office PowerPoint</Application>
  <PresentationFormat>Niestandardowy</PresentationFormat>
  <Paragraphs>54</Paragraphs>
  <Slides>12</Slides>
  <Notes>12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3" baseType="lpstr">
      <vt:lpstr>Motyw pakietu Office</vt:lpstr>
      <vt:lpstr>BEZPIECZNI W SIECI</vt:lpstr>
      <vt:lpstr>BEZPIECZNI W SIECI</vt:lpstr>
      <vt:lpstr>BEZPIECZNI W SIECI</vt:lpstr>
      <vt:lpstr>BEZPIECZNI W SIECI</vt:lpstr>
      <vt:lpstr>BEZPIECZNI W SIECI</vt:lpstr>
      <vt:lpstr>BEZPIECZNI W SIECI</vt:lpstr>
      <vt:lpstr>BEZPIECZNI W SIECI</vt:lpstr>
      <vt:lpstr>BEZPIECZNI W SIECI</vt:lpstr>
      <vt:lpstr>BEZPIECZNI W SIECI</vt:lpstr>
      <vt:lpstr>BEZPIECZNI W SIECI</vt:lpstr>
      <vt:lpstr>BEZPIECZNI W SIECI</vt:lpstr>
      <vt:lpstr>ZAKOŃCZENIE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Inspiration</dc:title>
  <dc:creator>poradnia</dc:creator>
  <cp:lastModifiedBy>poradnia</cp:lastModifiedBy>
  <cp:revision>51</cp:revision>
  <cp:lastPrinted>1601-01-01T00:00:00Z</cp:lastPrinted>
  <dcterms:created xsi:type="dcterms:W3CDTF">2021-05-09T10:38:38Z</dcterms:created>
  <dcterms:modified xsi:type="dcterms:W3CDTF">2021-10-05T09:39:40Z</dcterms:modified>
</cp:coreProperties>
</file>